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41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91C28C-739C-4F35-A4B0-E407C6D86FC2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279ECB-BB8E-432F-BD96-FC0BA3F245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79ECB-BB8E-432F-BD96-FC0BA3F2450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2494-B4F6-4B03-98E9-AC8111F08846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6C15-1BFE-4967-A318-234775420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2494-B4F6-4B03-98E9-AC8111F08846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6C15-1BFE-4967-A318-234775420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2494-B4F6-4B03-98E9-AC8111F08846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6C15-1BFE-4967-A318-234775420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2494-B4F6-4B03-98E9-AC8111F08846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6C15-1BFE-4967-A318-234775420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2494-B4F6-4B03-98E9-AC8111F08846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6C15-1BFE-4967-A318-234775420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2494-B4F6-4B03-98E9-AC8111F08846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6C15-1BFE-4967-A318-234775420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2494-B4F6-4B03-98E9-AC8111F08846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6C15-1BFE-4967-A318-234775420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2494-B4F6-4B03-98E9-AC8111F08846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6C15-1BFE-4967-A318-234775420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2494-B4F6-4B03-98E9-AC8111F08846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6C15-1BFE-4967-A318-234775420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2494-B4F6-4B03-98E9-AC8111F08846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6C15-1BFE-4967-A318-234775420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2494-B4F6-4B03-98E9-AC8111F08846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6C15-1BFE-4967-A318-234775420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C2494-B4F6-4B03-98E9-AC8111F08846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D6C15-1BFE-4967-A318-234775420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457200" y="609600"/>
            <a:ext cx="8229600" cy="6172200"/>
            <a:chOff x="304800" y="381000"/>
            <a:chExt cx="8382000" cy="6477000"/>
          </a:xfrm>
        </p:grpSpPr>
        <p:grpSp>
          <p:nvGrpSpPr>
            <p:cNvPr id="2" name="Group 1"/>
            <p:cNvGrpSpPr/>
            <p:nvPr/>
          </p:nvGrpSpPr>
          <p:grpSpPr>
            <a:xfrm>
              <a:off x="762000" y="381000"/>
              <a:ext cx="838200" cy="3733800"/>
              <a:chOff x="457200" y="76200"/>
              <a:chExt cx="838200" cy="3733800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457200" y="76200"/>
                <a:ext cx="838200" cy="373380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533400" y="1524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1</a:t>
                </a:r>
                <a:endParaRPr lang="en-US" sz="1400" dirty="0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533400" y="4572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SEL </a:t>
                </a:r>
                <a:r>
                  <a:rPr lang="en-US" sz="1400" dirty="0" smtClean="0"/>
                  <a:t>2</a:t>
                </a:r>
                <a:endParaRPr lang="en-US" sz="1400" dirty="0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533400" y="7620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3</a:t>
                </a:r>
                <a:endParaRPr lang="en-US" sz="1400" dirty="0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533400" y="10668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4</a:t>
                </a:r>
                <a:endParaRPr lang="en-US" sz="1400" dirty="0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533400" y="13716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5</a:t>
                </a:r>
                <a:endParaRPr lang="en-US" sz="1400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533400" y="16764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6</a:t>
                </a:r>
                <a:endParaRPr lang="en-US" sz="1400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33400" y="19812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7</a:t>
                </a:r>
                <a:endParaRPr lang="en-US" sz="1400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33400" y="22860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8</a:t>
                </a:r>
                <a:endParaRPr lang="en-US" sz="1400" dirty="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533400" y="25908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9</a:t>
                </a:r>
                <a:endParaRPr lang="en-US" sz="1400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533400" y="28956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10</a:t>
                </a:r>
                <a:endParaRPr lang="en-US" sz="1400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33400" y="32004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11</a:t>
                </a:r>
                <a:endParaRPr lang="en-US" sz="1400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533400" y="3505200"/>
                <a:ext cx="685800" cy="228600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SEL 12</a:t>
                </a:r>
                <a:endParaRPr lang="en-US" sz="1400" dirty="0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304800" y="4191000"/>
              <a:ext cx="1828800" cy="2667000"/>
              <a:chOff x="76200" y="3886200"/>
              <a:chExt cx="1828800" cy="2667000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76200" y="3886200"/>
                <a:ext cx="1828800" cy="266700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23"/>
              <p:cNvGrpSpPr/>
              <p:nvPr/>
            </p:nvGrpSpPr>
            <p:grpSpPr>
              <a:xfrm>
                <a:off x="228600" y="3962400"/>
                <a:ext cx="1524000" cy="2514600"/>
                <a:chOff x="228600" y="3962400"/>
                <a:chExt cx="1524000" cy="2514600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228600" y="39624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1: </a:t>
                  </a:r>
                  <a:r>
                    <a:rPr lang="en-US" sz="1200" dirty="0" smtClean="0"/>
                    <a:t>Initiative</a:t>
                  </a:r>
                  <a:endParaRPr lang="en-US" sz="1400" dirty="0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228600" y="42672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2: </a:t>
                  </a:r>
                  <a:r>
                    <a:rPr lang="en-US" sz="1200" dirty="0" smtClean="0"/>
                    <a:t>Curiosity</a:t>
                  </a:r>
                  <a:endParaRPr lang="en-US" sz="1400" dirty="0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228600" y="49530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4: </a:t>
                  </a:r>
                  <a:r>
                    <a:rPr lang="en-US" sz="1200" dirty="0" smtClean="0"/>
                    <a:t>Creativity</a:t>
                  </a:r>
                  <a:endParaRPr lang="en-US" sz="1400" dirty="0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228600" y="52578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5: </a:t>
                  </a:r>
                  <a:r>
                    <a:rPr lang="en-US" sz="1200" dirty="0" smtClean="0"/>
                    <a:t>Cooperation</a:t>
                  </a:r>
                  <a:endParaRPr lang="en-US" sz="1350" dirty="0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228600" y="59436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7: </a:t>
                  </a:r>
                  <a:r>
                    <a:rPr lang="en-US" sz="1200" dirty="0" smtClean="0"/>
                    <a:t>Organization</a:t>
                  </a:r>
                  <a:endParaRPr lang="en-US" sz="1400" dirty="0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228600" y="6248400"/>
                  <a:ext cx="1524000" cy="2286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APL 8: </a:t>
                  </a:r>
                  <a:r>
                    <a:rPr lang="en-US" sz="1200" dirty="0" smtClean="0"/>
                    <a:t>Memory</a:t>
                  </a:r>
                  <a:endParaRPr lang="en-US" sz="1400" dirty="0"/>
                </a:p>
              </p:txBody>
            </p:sp>
            <p:grpSp>
              <p:nvGrpSpPr>
                <p:cNvPr id="25" name="Group 71"/>
                <p:cNvGrpSpPr/>
                <p:nvPr/>
              </p:nvGrpSpPr>
              <p:grpSpPr>
                <a:xfrm>
                  <a:off x="228600" y="4572000"/>
                  <a:ext cx="1524000" cy="304800"/>
                  <a:chOff x="1524000" y="1295400"/>
                  <a:chExt cx="1524000" cy="304800"/>
                </a:xfrm>
              </p:grpSpPr>
              <p:sp>
                <p:nvSpPr>
                  <p:cNvPr id="29" name="Rectangle 28"/>
                  <p:cNvSpPr/>
                  <p:nvPr/>
                </p:nvSpPr>
                <p:spPr>
                  <a:xfrm>
                    <a:off x="1524000" y="1295400"/>
                    <a:ext cx="1524000" cy="304800"/>
                  </a:xfrm>
                  <a:prstGeom prst="rect">
                    <a:avLst/>
                  </a:prstGeom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r>
                      <a:rPr lang="en-US" sz="1400" dirty="0" smtClean="0"/>
                      <a:t>APL 3:</a:t>
                    </a:r>
                  </a:p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30" name="Rectangle 29"/>
                  <p:cNvSpPr/>
                  <p:nvPr/>
                </p:nvSpPr>
                <p:spPr>
                  <a:xfrm>
                    <a:off x="2057400" y="1295400"/>
                    <a:ext cx="990600" cy="3048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Persistence  &amp; </a:t>
                    </a:r>
                  </a:p>
                  <a:p>
                    <a:pPr algn="ctr"/>
                    <a:r>
                      <a:rPr lang="en-US" sz="900" dirty="0" smtClean="0"/>
                      <a:t>Engagement</a:t>
                    </a:r>
                    <a:endParaRPr lang="en-US" sz="900" dirty="0"/>
                  </a:p>
                </p:txBody>
              </p:sp>
            </p:grpSp>
            <p:grpSp>
              <p:nvGrpSpPr>
                <p:cNvPr id="26" name="Group 77"/>
                <p:cNvGrpSpPr/>
                <p:nvPr/>
              </p:nvGrpSpPr>
              <p:grpSpPr>
                <a:xfrm>
                  <a:off x="228600" y="5562600"/>
                  <a:ext cx="1524000" cy="304800"/>
                  <a:chOff x="1524000" y="4419600"/>
                  <a:chExt cx="1524000" cy="304800"/>
                </a:xfrm>
              </p:grpSpPr>
              <p:sp>
                <p:nvSpPr>
                  <p:cNvPr id="27" name="Rectangle 26"/>
                  <p:cNvSpPr/>
                  <p:nvPr/>
                </p:nvSpPr>
                <p:spPr>
                  <a:xfrm>
                    <a:off x="1524000" y="4419600"/>
                    <a:ext cx="1524000" cy="304800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/>
                  <a:p>
                    <a:r>
                      <a:rPr lang="en-US" sz="1400" dirty="0" smtClean="0"/>
                      <a:t>APL 6:</a:t>
                    </a:r>
                  </a:p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28" name="Rectangle 27"/>
                  <p:cNvSpPr/>
                  <p:nvPr/>
                </p:nvSpPr>
                <p:spPr>
                  <a:xfrm>
                    <a:off x="2057400" y="4419600"/>
                    <a:ext cx="990600" cy="3048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Problem</a:t>
                    </a:r>
                  </a:p>
                  <a:p>
                    <a:pPr algn="ctr"/>
                    <a:r>
                      <a:rPr lang="en-US" sz="900" dirty="0" smtClean="0"/>
                      <a:t>Solving</a:t>
                    </a:r>
                    <a:endParaRPr lang="en-US" sz="900" dirty="0"/>
                  </a:p>
                </p:txBody>
              </p:sp>
            </p:grpSp>
          </p:grpSp>
        </p:grpSp>
        <p:cxnSp>
          <p:nvCxnSpPr>
            <p:cNvPr id="43" name="Elbow Connector 42"/>
            <p:cNvCxnSpPr>
              <a:stCxn id="32" idx="1"/>
            </p:cNvCxnSpPr>
            <p:nvPr/>
          </p:nvCxnSpPr>
          <p:spPr>
            <a:xfrm rot="10800000" flipV="1">
              <a:off x="1981200" y="1257300"/>
              <a:ext cx="3657600" cy="4419600"/>
            </a:xfrm>
            <a:prstGeom prst="bentConnector3">
              <a:avLst>
                <a:gd name="adj1" fmla="val 33594"/>
              </a:avLst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5" name="Elbow Connector 44"/>
            <p:cNvCxnSpPr/>
            <p:nvPr/>
          </p:nvCxnSpPr>
          <p:spPr>
            <a:xfrm rot="10800000" flipV="1">
              <a:off x="1981200" y="2057400"/>
              <a:ext cx="3733800" cy="3619500"/>
            </a:xfrm>
            <a:prstGeom prst="bentConnector3">
              <a:avLst>
                <a:gd name="adj1" fmla="val 34874"/>
              </a:avLst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7" name="Elbow Connector 46"/>
            <p:cNvCxnSpPr/>
            <p:nvPr/>
          </p:nvCxnSpPr>
          <p:spPr>
            <a:xfrm rot="10800000">
              <a:off x="1524000" y="571500"/>
              <a:ext cx="4191000" cy="1790700"/>
            </a:xfrm>
            <a:prstGeom prst="bentConnector3">
              <a:avLst>
                <a:gd name="adj1" fmla="val 41948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9" name="Elbow Connector 48"/>
            <p:cNvCxnSpPr/>
            <p:nvPr/>
          </p:nvCxnSpPr>
          <p:spPr>
            <a:xfrm rot="10800000">
              <a:off x="1524000" y="571500"/>
              <a:ext cx="4191000" cy="2705100"/>
            </a:xfrm>
            <a:prstGeom prst="bentConnector3">
              <a:avLst>
                <a:gd name="adj1" fmla="val 41971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1" name="Elbow Connector 50"/>
            <p:cNvCxnSpPr>
              <a:stCxn id="38" idx="1"/>
            </p:cNvCxnSpPr>
            <p:nvPr/>
          </p:nvCxnSpPr>
          <p:spPr>
            <a:xfrm rot="10800000">
              <a:off x="1524000" y="2400300"/>
              <a:ext cx="4114800" cy="7620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Elbow Connector 52"/>
            <p:cNvCxnSpPr/>
            <p:nvPr/>
          </p:nvCxnSpPr>
          <p:spPr>
            <a:xfrm rot="10800000" flipV="1">
              <a:off x="2057400" y="3048000"/>
              <a:ext cx="3657600" cy="2628900"/>
            </a:xfrm>
            <a:prstGeom prst="bentConnector3">
              <a:avLst>
                <a:gd name="adj1" fmla="val 35662"/>
              </a:avLst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6" name="Elbow Connector 55"/>
            <p:cNvCxnSpPr>
              <a:endCxn id="39" idx="1"/>
            </p:cNvCxnSpPr>
            <p:nvPr/>
          </p:nvCxnSpPr>
          <p:spPr>
            <a:xfrm>
              <a:off x="1524000" y="2400300"/>
              <a:ext cx="4114800" cy="16002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Elbow Connector 57"/>
            <p:cNvCxnSpPr>
              <a:endCxn id="39" idx="1"/>
            </p:cNvCxnSpPr>
            <p:nvPr/>
          </p:nvCxnSpPr>
          <p:spPr>
            <a:xfrm>
              <a:off x="1524000" y="2705100"/>
              <a:ext cx="4114800" cy="12954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Elbow Connector 59"/>
            <p:cNvCxnSpPr/>
            <p:nvPr/>
          </p:nvCxnSpPr>
          <p:spPr>
            <a:xfrm flipV="1">
              <a:off x="1981200" y="3886200"/>
              <a:ext cx="3733800" cy="1790700"/>
            </a:xfrm>
            <a:prstGeom prst="bentConnector3">
              <a:avLst>
                <a:gd name="adj1" fmla="val 65155"/>
              </a:avLst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2" name="Elbow Connector 61"/>
            <p:cNvCxnSpPr>
              <a:endCxn id="40" idx="1"/>
            </p:cNvCxnSpPr>
            <p:nvPr/>
          </p:nvCxnSpPr>
          <p:spPr>
            <a:xfrm>
              <a:off x="1524000" y="2400300"/>
              <a:ext cx="4114800" cy="24384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Elbow Connector 63"/>
            <p:cNvCxnSpPr>
              <a:endCxn id="40" idx="1"/>
            </p:cNvCxnSpPr>
            <p:nvPr/>
          </p:nvCxnSpPr>
          <p:spPr>
            <a:xfrm>
              <a:off x="1524000" y="2705100"/>
              <a:ext cx="4114800" cy="21336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Elbow Connector 67"/>
            <p:cNvCxnSpPr/>
            <p:nvPr/>
          </p:nvCxnSpPr>
          <p:spPr>
            <a:xfrm flipV="1">
              <a:off x="1981200" y="4724400"/>
              <a:ext cx="3733800" cy="952500"/>
            </a:xfrm>
            <a:prstGeom prst="bentConnector3">
              <a:avLst>
                <a:gd name="adj1" fmla="val 65126"/>
              </a:avLst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0" name="Elbow Connector 69"/>
            <p:cNvCxnSpPr/>
            <p:nvPr/>
          </p:nvCxnSpPr>
          <p:spPr>
            <a:xfrm rot="10800000">
              <a:off x="1981200" y="5676900"/>
              <a:ext cx="3810000" cy="38100"/>
            </a:xfrm>
            <a:prstGeom prst="bentConnector3">
              <a:avLst>
                <a:gd name="adj1" fmla="val 36167"/>
              </a:avLst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2" name="Elbow Connector 71"/>
            <p:cNvCxnSpPr/>
            <p:nvPr/>
          </p:nvCxnSpPr>
          <p:spPr>
            <a:xfrm rot="10800000">
              <a:off x="1524000" y="2400300"/>
              <a:ext cx="4191000" cy="3467100"/>
            </a:xfrm>
            <a:prstGeom prst="bentConnector3">
              <a:avLst>
                <a:gd name="adj1" fmla="val 50979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5638800" y="990600"/>
              <a:ext cx="3048000" cy="5334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400" dirty="0"/>
                <a:t>Children create and listen to classroom books in a large group setting.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638800" y="1828800"/>
              <a:ext cx="3048000" cy="7620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400" dirty="0"/>
                <a:t>Children sing and move to familiar songs associated with feelings in a large group </a:t>
              </a:r>
              <a:r>
                <a:rPr lang="en-US" sz="1400" dirty="0" smtClean="0"/>
                <a:t>setting.</a:t>
              </a:r>
              <a:endParaRPr lang="en-US" sz="1400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638800" y="2895600"/>
              <a:ext cx="3048000" cy="5334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400" dirty="0" smtClean="0"/>
                <a:t>Children role play and express feelings with their peers in small group setting.</a:t>
              </a:r>
              <a:endParaRPr lang="en-US" sz="14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638800" y="3733800"/>
              <a:ext cx="3048000" cy="5334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400" dirty="0" smtClean="0"/>
                <a:t>Children talk and interact as they clean up in a large group setting.</a:t>
              </a:r>
              <a:endParaRPr lang="en-US" sz="1400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638800" y="4572000"/>
              <a:ext cx="3048000" cy="5334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400" dirty="0" smtClean="0"/>
                <a:t>Children talk, play games and interact with their peers in small group settings</a:t>
              </a:r>
              <a:endParaRPr lang="en-US" sz="1400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638800" y="5410200"/>
              <a:ext cx="3048000" cy="6858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400" dirty="0" smtClean="0"/>
                <a:t>Children talk about and create a class book about cooperation in a large group setting.</a:t>
              </a:r>
              <a:endParaRPr lang="en-US" sz="1400" dirty="0"/>
            </a:p>
          </p:txBody>
        </p:sp>
      </p:grpSp>
      <p:sp>
        <p:nvSpPr>
          <p:cNvPr id="52" name="Rectangle 51"/>
          <p:cNvSpPr/>
          <p:nvPr/>
        </p:nvSpPr>
        <p:spPr>
          <a:xfrm>
            <a:off x="0" y="76200"/>
            <a:ext cx="91440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Crosswalk SEL </a:t>
            </a:r>
            <a:r>
              <a:rPr lang="en-US" sz="1400" b="1" dirty="0" smtClean="0"/>
              <a:t>with WIDA/Early Language Development Standards</a:t>
            </a:r>
            <a:endParaRPr lang="en-US" sz="1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154</Words>
  <Application>Microsoft Office PowerPoint</Application>
  <PresentationFormat>On-screen Show (4:3)</PresentationFormat>
  <Paragraphs>32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EEC,</dc:creator>
  <cp:lastModifiedBy>EEC,</cp:lastModifiedBy>
  <cp:revision>6</cp:revision>
  <dcterms:created xsi:type="dcterms:W3CDTF">2015-04-22T19:18:03Z</dcterms:created>
  <dcterms:modified xsi:type="dcterms:W3CDTF">2015-04-29T19:47:02Z</dcterms:modified>
</cp:coreProperties>
</file>